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   <Relationship Id="rId65" Target="slides/slide59.xml"
                 Type="http://schemas.openxmlformats.org/officeDocument/2006/relationships/slide"/>
   <Relationship Id="rId66" Target="slides/slide60.xml"
                 Type="http://schemas.openxmlformats.org/officeDocument/2006/relationships/slide"/>
   <Relationship Id="rId67" Target="slides/slide61.xml"
                 Type="http://schemas.openxmlformats.org/officeDocument/2006/relationships/slide"/>
   <Relationship Id="rId68" Target="slides/slide62.xml"
                 Type="http://schemas.openxmlformats.org/officeDocument/2006/relationships/slide"/>
   <Relationship Id="rId69" Target="slides/slide63.xml"
                 Type="http://schemas.openxmlformats.org/officeDocument/2006/relationships/slide"/>
   <Relationship Id="rId70" Target="slides/slide64.xml"
                 Type="http://schemas.openxmlformats.org/officeDocument/2006/relationships/slide"/>
   <Relationship Id="rId71" Target="slides/slide65.xml"
                 Type="http://schemas.openxmlformats.org/officeDocument/2006/relationships/slide"/>
   <Relationship Id="rId72" Target="slides/slide66.xml"
                 Type="http://schemas.openxmlformats.org/officeDocument/2006/relationships/slide"/>
   <Relationship Id="rId73" Target="slides/slide67.xml"
                 Type="http://schemas.openxmlformats.org/officeDocument/2006/relationships/slide"/>
   <Relationship Id="rId74" Target="slides/slide68.xml"
                 Type="http://schemas.openxmlformats.org/officeDocument/2006/relationships/slide"/>
   <Relationship Id="rId75" Target="slides/slide69.xml"
                 Type="http://schemas.openxmlformats.org/officeDocument/2006/relationships/slide"/>
   <Relationship Id="rId76" Target="slides/slide70.xml"
                 Type="http://schemas.openxmlformats.org/officeDocument/2006/relationships/slide"/>
   <Relationship Id="rId77" Target="slides/slide71.xml"
                 Type="http://schemas.openxmlformats.org/officeDocument/2006/relationships/slide"/>
   <Relationship Id="rId78" Target="slides/slide72.xml"
                 Type="http://schemas.openxmlformats.org/officeDocument/2006/relationships/slide"/>
   <Relationship Id="rId79" Target="slides/slide73.xml"
                 Type="http://schemas.openxmlformats.org/officeDocument/2006/relationships/slide"/>
   <Relationship Id="rId80" Target="slides/slide74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9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0-2.png"
                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1-2.png"
                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2-2.png"
                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3-2.png"
                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4-2.png"
                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5-2.png"
                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6-2.png"
                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7-2.png"
                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8-2.png"
                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9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0-2.png"
                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1-2.png"
                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2-2.png"
                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3-2.png"
                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4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13802004(filtered).abf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74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2018-10-04T00:52:26</dcterms:created>
  <dcterms:modified xsi:type="dcterms:W3CDTF">2018-10-04T00:55:18</dcterms:modified>
</cp:coreProperties>
</file>